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空格 字号 数学字体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BDECF-EAA2-D7BD-34BE-58468179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836" y="1610670"/>
            <a:ext cx="4882787" cy="40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上下标与虚位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B6653-E27B-1C36-2B51-8B3511F3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992" y="1634717"/>
            <a:ext cx="5067379" cy="414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31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-2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微分与积分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256D-923C-A52B-AA2B-AAD166260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599" y="1759666"/>
            <a:ext cx="5076825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8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-3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分式 根式 堆叠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3D1ED-CD83-6CD0-98AB-53F97B06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301" y="1734022"/>
            <a:ext cx="4522332" cy="381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5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62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累加和累积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矩阵和省略号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9697D-1EC5-127C-5B2A-A12B349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04" y="1719533"/>
            <a:ext cx="4630615" cy="404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80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13491</TotalTime>
  <Words>1205</Words>
  <Application>Microsoft Office PowerPoint</Application>
  <PresentationFormat>Widescreen</PresentationFormat>
  <Paragraphs>132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36</cp:revision>
  <dcterms:created xsi:type="dcterms:W3CDTF">2023-11-01T13:38:42Z</dcterms:created>
  <dcterms:modified xsi:type="dcterms:W3CDTF">2023-11-11T21:56:20Z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